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8129588" cy="6099175"/>
  <p:notesSz cx="6858000" cy="9144000"/>
  <p:defaultTextStyle>
    <a:defPPr>
      <a:defRPr lang="en-US"/>
    </a:defPPr>
    <a:lvl1pPr marL="0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497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2993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9490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5986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2483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8979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5476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1972" algn="l" defTabSz="4064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>
          <p15:clr>
            <a:srgbClr val="A4A3A4"/>
          </p15:clr>
        </p15:guide>
        <p15:guide id="2" pos="25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100" d="100"/>
          <a:sy n="100" d="100"/>
        </p:scale>
        <p:origin x="2184" y="720"/>
      </p:cViewPr>
      <p:guideLst>
        <p:guide orient="horz" pos="1921"/>
        <p:guide pos="25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19" y="1894698"/>
            <a:ext cx="6910150" cy="1307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438" y="3456199"/>
            <a:ext cx="5690712" cy="1558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3951" y="244250"/>
            <a:ext cx="1829157" cy="52040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79" y="244250"/>
            <a:ext cx="5351979" cy="52040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81" y="3919285"/>
            <a:ext cx="6910150" cy="12113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181" y="2585091"/>
            <a:ext cx="6910150" cy="1334194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5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89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19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79" y="1423141"/>
            <a:ext cx="3590568" cy="40251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2541" y="1423141"/>
            <a:ext cx="3590568" cy="40251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79" y="1365255"/>
            <a:ext cx="3591980" cy="56897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497" indent="0">
              <a:buNone/>
              <a:defRPr sz="1800" b="1"/>
            </a:lvl2pPr>
            <a:lvl3pPr marL="812993" indent="0">
              <a:buNone/>
              <a:defRPr sz="1600" b="1"/>
            </a:lvl3pPr>
            <a:lvl4pPr marL="1219490" indent="0">
              <a:buNone/>
              <a:defRPr sz="1400" b="1"/>
            </a:lvl4pPr>
            <a:lvl5pPr marL="1625986" indent="0">
              <a:buNone/>
              <a:defRPr sz="1400" b="1"/>
            </a:lvl5pPr>
            <a:lvl6pPr marL="2032483" indent="0">
              <a:buNone/>
              <a:defRPr sz="1400" b="1"/>
            </a:lvl6pPr>
            <a:lvl7pPr marL="2438979" indent="0">
              <a:buNone/>
              <a:defRPr sz="1400" b="1"/>
            </a:lvl7pPr>
            <a:lvl8pPr marL="2845476" indent="0">
              <a:buNone/>
              <a:defRPr sz="1400" b="1"/>
            </a:lvl8pPr>
            <a:lvl9pPr marL="32519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79" y="1934229"/>
            <a:ext cx="3591980" cy="3514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9718" y="1365255"/>
            <a:ext cx="3593391" cy="56897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497" indent="0">
              <a:buNone/>
              <a:defRPr sz="1800" b="1"/>
            </a:lvl2pPr>
            <a:lvl3pPr marL="812993" indent="0">
              <a:buNone/>
              <a:defRPr sz="1600" b="1"/>
            </a:lvl3pPr>
            <a:lvl4pPr marL="1219490" indent="0">
              <a:buNone/>
              <a:defRPr sz="1400" b="1"/>
            </a:lvl4pPr>
            <a:lvl5pPr marL="1625986" indent="0">
              <a:buNone/>
              <a:defRPr sz="1400" b="1"/>
            </a:lvl5pPr>
            <a:lvl6pPr marL="2032483" indent="0">
              <a:buNone/>
              <a:defRPr sz="1400" b="1"/>
            </a:lvl6pPr>
            <a:lvl7pPr marL="2438979" indent="0">
              <a:buNone/>
              <a:defRPr sz="1400" b="1"/>
            </a:lvl7pPr>
            <a:lvl8pPr marL="2845476" indent="0">
              <a:buNone/>
              <a:defRPr sz="1400" b="1"/>
            </a:lvl8pPr>
            <a:lvl9pPr marL="32519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9718" y="1934229"/>
            <a:ext cx="3593391" cy="3514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80" y="242838"/>
            <a:ext cx="2674578" cy="1033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443" y="242838"/>
            <a:ext cx="4544666" cy="520547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80" y="1276309"/>
            <a:ext cx="2674578" cy="4172006"/>
          </a:xfrm>
        </p:spPr>
        <p:txBody>
          <a:bodyPr/>
          <a:lstStyle>
            <a:lvl1pPr marL="0" indent="0">
              <a:buNone/>
              <a:defRPr sz="1200"/>
            </a:lvl1pPr>
            <a:lvl2pPr marL="406497" indent="0">
              <a:buNone/>
              <a:defRPr sz="1100"/>
            </a:lvl2pPr>
            <a:lvl3pPr marL="812993" indent="0">
              <a:buNone/>
              <a:defRPr sz="900"/>
            </a:lvl3pPr>
            <a:lvl4pPr marL="1219490" indent="0">
              <a:buNone/>
              <a:defRPr sz="800"/>
            </a:lvl4pPr>
            <a:lvl5pPr marL="1625986" indent="0">
              <a:buNone/>
              <a:defRPr sz="800"/>
            </a:lvl5pPr>
            <a:lvl6pPr marL="2032483" indent="0">
              <a:buNone/>
              <a:defRPr sz="800"/>
            </a:lvl6pPr>
            <a:lvl7pPr marL="2438979" indent="0">
              <a:buNone/>
              <a:defRPr sz="800"/>
            </a:lvl7pPr>
            <a:lvl8pPr marL="2845476" indent="0">
              <a:buNone/>
              <a:defRPr sz="800"/>
            </a:lvl8pPr>
            <a:lvl9pPr marL="32519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56" y="4269423"/>
            <a:ext cx="4877753" cy="50402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456" y="544973"/>
            <a:ext cx="4877753" cy="3659505"/>
          </a:xfrm>
        </p:spPr>
        <p:txBody>
          <a:bodyPr/>
          <a:lstStyle>
            <a:lvl1pPr marL="0" indent="0">
              <a:buNone/>
              <a:defRPr sz="2800"/>
            </a:lvl1pPr>
            <a:lvl2pPr marL="406497" indent="0">
              <a:buNone/>
              <a:defRPr sz="2500"/>
            </a:lvl2pPr>
            <a:lvl3pPr marL="812993" indent="0">
              <a:buNone/>
              <a:defRPr sz="2100"/>
            </a:lvl3pPr>
            <a:lvl4pPr marL="1219490" indent="0">
              <a:buNone/>
              <a:defRPr sz="1800"/>
            </a:lvl4pPr>
            <a:lvl5pPr marL="1625986" indent="0">
              <a:buNone/>
              <a:defRPr sz="1800"/>
            </a:lvl5pPr>
            <a:lvl6pPr marL="2032483" indent="0">
              <a:buNone/>
              <a:defRPr sz="1800"/>
            </a:lvl6pPr>
            <a:lvl7pPr marL="2438979" indent="0">
              <a:buNone/>
              <a:defRPr sz="1800"/>
            </a:lvl7pPr>
            <a:lvl8pPr marL="2845476" indent="0">
              <a:buNone/>
              <a:defRPr sz="1800"/>
            </a:lvl8pPr>
            <a:lvl9pPr marL="325197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456" y="4773452"/>
            <a:ext cx="4877753" cy="715806"/>
          </a:xfrm>
        </p:spPr>
        <p:txBody>
          <a:bodyPr/>
          <a:lstStyle>
            <a:lvl1pPr marL="0" indent="0">
              <a:buNone/>
              <a:defRPr sz="1200"/>
            </a:lvl1pPr>
            <a:lvl2pPr marL="406497" indent="0">
              <a:buNone/>
              <a:defRPr sz="1100"/>
            </a:lvl2pPr>
            <a:lvl3pPr marL="812993" indent="0">
              <a:buNone/>
              <a:defRPr sz="900"/>
            </a:lvl3pPr>
            <a:lvl4pPr marL="1219490" indent="0">
              <a:buNone/>
              <a:defRPr sz="800"/>
            </a:lvl4pPr>
            <a:lvl5pPr marL="1625986" indent="0">
              <a:buNone/>
              <a:defRPr sz="800"/>
            </a:lvl5pPr>
            <a:lvl6pPr marL="2032483" indent="0">
              <a:buNone/>
              <a:defRPr sz="800"/>
            </a:lvl6pPr>
            <a:lvl7pPr marL="2438979" indent="0">
              <a:buNone/>
              <a:defRPr sz="800"/>
            </a:lvl7pPr>
            <a:lvl8pPr marL="2845476" indent="0">
              <a:buNone/>
              <a:defRPr sz="800"/>
            </a:lvl8pPr>
            <a:lvl9pPr marL="32519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80" y="244250"/>
            <a:ext cx="7316629" cy="1016529"/>
          </a:xfrm>
          <a:prstGeom prst="rect">
            <a:avLst/>
          </a:prstGeom>
        </p:spPr>
        <p:txBody>
          <a:bodyPr vert="horz" lIns="81299" tIns="40650" rIns="81299" bIns="406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80" y="1423141"/>
            <a:ext cx="7316629" cy="4025174"/>
          </a:xfrm>
          <a:prstGeom prst="rect">
            <a:avLst/>
          </a:prstGeom>
        </p:spPr>
        <p:txBody>
          <a:bodyPr vert="horz" lIns="81299" tIns="40650" rIns="81299" bIns="406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79" y="5653032"/>
            <a:ext cx="1896904" cy="324725"/>
          </a:xfrm>
          <a:prstGeom prst="rect">
            <a:avLst/>
          </a:prstGeom>
        </p:spPr>
        <p:txBody>
          <a:bodyPr vert="horz" lIns="81299" tIns="40650" rIns="81299" bIns="4065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B1DD-0E8F-7F45-826A-8DCC69419AEC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09" y="5653032"/>
            <a:ext cx="2574370" cy="324725"/>
          </a:xfrm>
          <a:prstGeom prst="rect">
            <a:avLst/>
          </a:prstGeom>
        </p:spPr>
        <p:txBody>
          <a:bodyPr vert="horz" lIns="81299" tIns="40650" rIns="81299" bIns="4065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205" y="5653032"/>
            <a:ext cx="1896904" cy="324725"/>
          </a:xfrm>
          <a:prstGeom prst="rect">
            <a:avLst/>
          </a:prstGeom>
        </p:spPr>
        <p:txBody>
          <a:bodyPr vert="horz" lIns="81299" tIns="40650" rIns="81299" bIns="4065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4189-3351-5043-87E8-F5A2CB94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649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72" indent="-304872" algn="l" defTabSz="4064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557" indent="-254060" algn="l" defTabSz="40649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41" indent="-203248" algn="l" defTabSz="40649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738" indent="-203248" algn="l" defTabSz="40649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34" indent="-203248" algn="l" defTabSz="40649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731" indent="-203248" algn="l" defTabSz="40649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227" indent="-203248" algn="l" defTabSz="40649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724" indent="-203248" algn="l" defTabSz="40649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220" indent="-203248" algn="l" defTabSz="40649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97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93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490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986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483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979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476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972" algn="l" defTabSz="406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88-Amenities-ElevatorScreen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88-Amenities-ElevatorScreen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0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88-Amenities-ElevatorScreen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0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88-Amenities-ElevatorScreen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Erlinda Ayala</cp:lastModifiedBy>
  <cp:revision>2</cp:revision>
  <dcterms:created xsi:type="dcterms:W3CDTF">2016-07-07T18:51:14Z</dcterms:created>
  <dcterms:modified xsi:type="dcterms:W3CDTF">2016-07-07T19:36:10Z</dcterms:modified>
</cp:coreProperties>
</file>